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drun Frost-Søgaard" userId="a3f2458d-1b43-4546-96e0-32a898d48acc" providerId="ADAL" clId="{9A40E5F3-7DAA-EC48-83DB-55F8E1ACC1D7}"/>
    <pc:docChg chg="">
      <pc:chgData name="Gudrun Frost-Søgaard" userId="a3f2458d-1b43-4546-96e0-32a898d48acc" providerId="ADAL" clId="{9A40E5F3-7DAA-EC48-83DB-55F8E1ACC1D7}" dt="2024-01-11T13:46:36.408" v="9" actId="2696"/>
      <pc:docMkLst>
        <pc:docMk/>
      </pc:docMkLst>
      <pc:sldMasterChg chg="delSldLayout">
        <pc:chgData name="Gudrun Frost-Søgaard" userId="a3f2458d-1b43-4546-96e0-32a898d48acc" providerId="ADAL" clId="{9A40E5F3-7DAA-EC48-83DB-55F8E1ACC1D7}" dt="2024-01-11T13:46:36.408" v="9" actId="2696"/>
        <pc:sldMasterMkLst>
          <pc:docMk/>
          <pc:sldMasterMk cId="4110922265" sldId="2147483648"/>
        </pc:sldMasterMkLst>
        <pc:sldLayoutChg chg="del">
          <pc:chgData name="Gudrun Frost-Søgaard" userId="a3f2458d-1b43-4546-96e0-32a898d48acc" providerId="ADAL" clId="{9A40E5F3-7DAA-EC48-83DB-55F8E1ACC1D7}" dt="2024-01-11T13:46:36.371" v="0" actId="2696"/>
          <pc:sldLayoutMkLst>
            <pc:docMk/>
            <pc:sldMasterMk cId="4110922265" sldId="2147483648"/>
            <pc:sldLayoutMk cId="4146042272" sldId="2147483650"/>
          </pc:sldLayoutMkLst>
        </pc:sldLayoutChg>
        <pc:sldLayoutChg chg="del">
          <pc:chgData name="Gudrun Frost-Søgaard" userId="a3f2458d-1b43-4546-96e0-32a898d48acc" providerId="ADAL" clId="{9A40E5F3-7DAA-EC48-83DB-55F8E1ACC1D7}" dt="2024-01-11T13:46:36.385" v="8" actId="2696"/>
          <pc:sldLayoutMkLst>
            <pc:docMk/>
            <pc:sldMasterMk cId="4110922265" sldId="2147483648"/>
            <pc:sldLayoutMk cId="4258069424" sldId="2147483651"/>
          </pc:sldLayoutMkLst>
        </pc:sldLayoutChg>
        <pc:sldLayoutChg chg="del">
          <pc:chgData name="Gudrun Frost-Søgaard" userId="a3f2458d-1b43-4546-96e0-32a898d48acc" providerId="ADAL" clId="{9A40E5F3-7DAA-EC48-83DB-55F8E1ACC1D7}" dt="2024-01-11T13:46:36.382" v="4" actId="2696"/>
          <pc:sldLayoutMkLst>
            <pc:docMk/>
            <pc:sldMasterMk cId="4110922265" sldId="2147483648"/>
            <pc:sldLayoutMk cId="1038390762" sldId="2147483652"/>
          </pc:sldLayoutMkLst>
        </pc:sldLayoutChg>
        <pc:sldLayoutChg chg="del">
          <pc:chgData name="Gudrun Frost-Søgaard" userId="a3f2458d-1b43-4546-96e0-32a898d48acc" providerId="ADAL" clId="{9A40E5F3-7DAA-EC48-83DB-55F8E1ACC1D7}" dt="2024-01-11T13:46:36.384" v="7" actId="2696"/>
          <pc:sldLayoutMkLst>
            <pc:docMk/>
            <pc:sldMasterMk cId="4110922265" sldId="2147483648"/>
            <pc:sldLayoutMk cId="3956842443" sldId="2147483653"/>
          </pc:sldLayoutMkLst>
        </pc:sldLayoutChg>
        <pc:sldLayoutChg chg="del">
          <pc:chgData name="Gudrun Frost-Søgaard" userId="a3f2458d-1b43-4546-96e0-32a898d48acc" providerId="ADAL" clId="{9A40E5F3-7DAA-EC48-83DB-55F8E1ACC1D7}" dt="2024-01-11T13:46:36.383" v="6" actId="2696"/>
          <pc:sldLayoutMkLst>
            <pc:docMk/>
            <pc:sldMasterMk cId="4110922265" sldId="2147483648"/>
            <pc:sldLayoutMk cId="418445278" sldId="2147483654"/>
          </pc:sldLayoutMkLst>
        </pc:sldLayoutChg>
        <pc:sldLayoutChg chg="del">
          <pc:chgData name="Gudrun Frost-Søgaard" userId="a3f2458d-1b43-4546-96e0-32a898d48acc" providerId="ADAL" clId="{9A40E5F3-7DAA-EC48-83DB-55F8E1ACC1D7}" dt="2024-01-11T13:46:36.380" v="2" actId="2696"/>
          <pc:sldLayoutMkLst>
            <pc:docMk/>
            <pc:sldMasterMk cId="4110922265" sldId="2147483648"/>
            <pc:sldLayoutMk cId="636815522" sldId="2147483655"/>
          </pc:sldLayoutMkLst>
        </pc:sldLayoutChg>
        <pc:sldLayoutChg chg="del">
          <pc:chgData name="Gudrun Frost-Søgaard" userId="a3f2458d-1b43-4546-96e0-32a898d48acc" providerId="ADAL" clId="{9A40E5F3-7DAA-EC48-83DB-55F8E1ACC1D7}" dt="2024-01-11T13:46:36.408" v="9" actId="2696"/>
          <pc:sldLayoutMkLst>
            <pc:docMk/>
            <pc:sldMasterMk cId="4110922265" sldId="2147483648"/>
            <pc:sldLayoutMk cId="2856821162" sldId="2147483656"/>
          </pc:sldLayoutMkLst>
        </pc:sldLayoutChg>
        <pc:sldLayoutChg chg="del">
          <pc:chgData name="Gudrun Frost-Søgaard" userId="a3f2458d-1b43-4546-96e0-32a898d48acc" providerId="ADAL" clId="{9A40E5F3-7DAA-EC48-83DB-55F8E1ACC1D7}" dt="2024-01-11T13:46:36.381" v="3" actId="2696"/>
          <pc:sldLayoutMkLst>
            <pc:docMk/>
            <pc:sldMasterMk cId="4110922265" sldId="2147483648"/>
            <pc:sldLayoutMk cId="2865946534" sldId="2147483657"/>
          </pc:sldLayoutMkLst>
        </pc:sldLayoutChg>
        <pc:sldLayoutChg chg="del">
          <pc:chgData name="Gudrun Frost-Søgaard" userId="a3f2458d-1b43-4546-96e0-32a898d48acc" providerId="ADAL" clId="{9A40E5F3-7DAA-EC48-83DB-55F8E1ACC1D7}" dt="2024-01-11T13:46:36.383" v="5" actId="2696"/>
          <pc:sldLayoutMkLst>
            <pc:docMk/>
            <pc:sldMasterMk cId="4110922265" sldId="2147483648"/>
            <pc:sldLayoutMk cId="2462484431" sldId="2147483658"/>
          </pc:sldLayoutMkLst>
        </pc:sldLayoutChg>
        <pc:sldLayoutChg chg="del">
          <pc:chgData name="Gudrun Frost-Søgaard" userId="a3f2458d-1b43-4546-96e0-32a898d48acc" providerId="ADAL" clId="{9A40E5F3-7DAA-EC48-83DB-55F8E1ACC1D7}" dt="2024-01-11T13:46:36.380" v="1" actId="2696"/>
          <pc:sldLayoutMkLst>
            <pc:docMk/>
            <pc:sldMasterMk cId="4110922265" sldId="2147483648"/>
            <pc:sldLayoutMk cId="176480649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D6E16-FD55-8DA9-FE7F-3E777B00D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9A98AF1-4846-2B42-DB6D-83ED7A54E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19906D-CE71-8EFE-12C4-87F984BA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7791-B2D6-1643-96A7-2B0F9B94144E}" type="datetimeFigureOut">
              <a:rPr lang="da-DK" smtClean="0"/>
              <a:t>11.01.2024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EEE0B3-C78B-3A2D-1F5F-8D067740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804D4F-5417-99E7-3610-39136B34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2E76-43EA-FA46-A5E0-1DFE2EA8F7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13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B581712-28C0-E5C8-DBC9-71958680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2F0C40-3AF9-6F23-3C73-BF7CADE4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76F4EF-2308-17F5-DD34-E2CFC164B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1E7791-B2D6-1643-96A7-2B0F9B94144E}" type="datetimeFigureOut">
              <a:rPr lang="da-DK" smtClean="0"/>
              <a:t>11.01.2024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EB1C37-A72D-A961-9DFE-FD8F59592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D92038-595C-81B1-EA0A-2106C79B1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AA2E76-43EA-FA46-A5E0-1DFE2EA8F7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09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9D428-38B1-6ECC-0F9F-4AF8E1F5E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DF4732-55E7-1B29-D0E1-C7A3D0659F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37E5DC9A-465F-D044-9D99-EBA6C337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4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gudrun søgaard</dc:creator>
  <cp:lastModifiedBy>gudrun søgaard</cp:lastModifiedBy>
  <cp:revision>1</cp:revision>
  <dcterms:created xsi:type="dcterms:W3CDTF">2024-01-11T13:36:04Z</dcterms:created>
  <dcterms:modified xsi:type="dcterms:W3CDTF">2024-01-11T13:46:39Z</dcterms:modified>
</cp:coreProperties>
</file>